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3046" y="31368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NutriScan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85761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Aplicación móvil de identificación y recomendación nutricional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925" y="740450"/>
            <a:ext cx="7682151" cy="104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de Negocio: Sostenibilidad y Crecimiento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30925" y="2019538"/>
            <a:ext cx="76821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busca generar valor para los usuarios mientras asegura su sostenibilidad a largo plazo a través de diversas fuentes de ingresos.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25" y="2922627"/>
            <a:ext cx="522089" cy="52208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13999" y="3046571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Modelo Freemium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513999" y="3498175"/>
            <a:ext cx="689907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Funciones básicas gratuitas con suscripciones premium para características avanzadas (ej. planes de dieta personalizados).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25" y="4584025"/>
            <a:ext cx="522089" cy="52208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13999" y="4707969"/>
            <a:ext cx="261044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Publicidad Dirigida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513999" y="5159573"/>
            <a:ext cx="689907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Anuncios no intrusivos de marcas de alimentos saludables y productos de bienestar, cuidadosamente seleccionados.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925" y="6245423"/>
            <a:ext cx="522089" cy="52208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13999" y="6369368"/>
            <a:ext cx="2751773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Alianzas Estratégicas</a:t>
            </a:r>
            <a:endParaRPr lang="en-US" sz="2050" dirty="0"/>
          </a:p>
        </p:txBody>
      </p:sp>
      <p:sp>
        <p:nvSpPr>
          <p:cNvPr id="13" name="Text 7"/>
          <p:cNvSpPr/>
          <p:nvPr/>
        </p:nvSpPr>
        <p:spPr>
          <a:xfrm>
            <a:off x="1513999" y="6820972"/>
            <a:ext cx="6899077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Colaboración con nutricionistas, gimnasios y centros de salud para ofrecer servicios integrados o descuentos exclusivos.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758071"/>
            <a:ext cx="7647861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Futuro de NutriScan: Hacia una Vida Más Saludable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48070" y="2067163"/>
            <a:ext cx="76478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 potencial de NutriScan es inmenso. Continuaremos innovando para consolidar nuestra posición como líder en salud digital.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8070" y="320516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Mejoras a Futuro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48070" y="3752850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Ampliar el dataset de alimentos y platillos regionales.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8070" y="4511516"/>
            <a:ext cx="35631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Optimizar el motor de recomendaciones para mayor personalización.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8070" y="5612130"/>
            <a:ext cx="3563183" cy="1025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con wearables y dispositivos de monitoreo de salud.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8070" y="6712744"/>
            <a:ext cx="3563183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Expansión a otros mercados de América Latina.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40367" y="3205163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Conclusión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4840367" y="3752850"/>
            <a:ext cx="3563183" cy="34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combina la inteligencia artificial y el análisis de datos para transformar los hábitos alimenticios, haciendo que la nutrición sea accesible y personalizable para todos. Es una herramienta clave para combatir la obesidad y promover un estilo de vida más saludable en Chile y más allá.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3194685" y="1010841"/>
            <a:ext cx="82409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Equipo Detrás de NutriScan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1732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2791301"/>
            <a:ext cx="6407944" cy="3191351"/>
          </a:xfrm>
          <a:prstGeom prst="roundRect">
            <a:avLst>
              <a:gd name="adj" fmla="val 298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24270" y="2821781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7621" y="2945487"/>
            <a:ext cx="340162" cy="42529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51084" y="3729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Nicolás Cortés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421945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Software e IA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4718447"/>
            <a:ext cx="589335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Encargado de la visión por computadora y el core del algoritmo.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428548" y="2791301"/>
            <a:ext cx="6408063" cy="3191351"/>
          </a:xfrm>
          <a:prstGeom prst="roundRect">
            <a:avLst>
              <a:gd name="adj" fmla="val 2985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459027" y="2821781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DADBF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498" y="2945487"/>
            <a:ext cx="340162" cy="425291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729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Benjamín Díaz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7685842" y="421945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de Datos y Chatbot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5842" y="4718447"/>
            <a:ext cx="5893475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 de la integración de sistemas y procesamiento de lenguaje natural para una interacción fluida.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7685842" y="5435084"/>
            <a:ext cx="589347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793790" y="62378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Text 15"/>
          <p:cNvSpPr/>
          <p:nvPr/>
        </p:nvSpPr>
        <p:spPr>
          <a:xfrm>
            <a:off x="793790" y="68558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9113" y="407194"/>
            <a:ext cx="59720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 Desafío Urgente: La Nutrición en Chile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2900839" y="1092041"/>
            <a:ext cx="1851065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 Problema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8279" y="1471374"/>
            <a:ext cx="661630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 Chile, el ritmo de vida actual y la falta de información clara dificultan la planificación de dietas equilibradas. Esto, sumado a un creciente sedentarismo, ha disparado las tasas de obesidad y enfermedades asociadas.</a:t>
            </a:r>
            <a:endParaRPr lang="en-US" sz="1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79" y="2348746"/>
            <a:ext cx="6616303" cy="66163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531668" y="1092041"/>
            <a:ext cx="2559844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Nuestra Solución: NutriScan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03438" y="1471374"/>
            <a:ext cx="6616303" cy="710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es una aplicación innovadora que permite escanear alimentos para conocer sus nutrientes al instante, sugiere recetas personalizadas y elabora planes de alimentación adaptados a cada usuario, simplificando el camino hacia una vida más san</a:t>
            </a:r>
            <a:endParaRPr lang="en-US" sz="1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38" y="2348746"/>
            <a:ext cx="3825597" cy="38255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19330" y="645081"/>
            <a:ext cx="4391739" cy="488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Objetivos de NutriScan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683300" y="1523643"/>
            <a:ext cx="13263801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busca revolucionar la forma en que interactuamos con nuestra alimentación, brindando herramientas inteligentes para decisiones saludables.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3300" y="2660809"/>
            <a:ext cx="4291132" cy="2682835"/>
          </a:xfrm>
          <a:prstGeom prst="roundRect">
            <a:avLst>
              <a:gd name="adj" fmla="val 409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683300" y="2637949"/>
            <a:ext cx="4291132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2535972" y="2368034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708" y="2514481"/>
            <a:ext cx="234196" cy="29277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01303" y="3148846"/>
            <a:ext cx="3713678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Visión por Computadora con IA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01303" y="3570923"/>
            <a:ext cx="3855125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Implementar un módulo de visión por computadora basado en IA para la identificación precisa de alimentos mediante escaneo.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169575" y="2660809"/>
            <a:ext cx="4291132" cy="2682835"/>
          </a:xfrm>
          <a:prstGeom prst="roundRect">
            <a:avLst>
              <a:gd name="adj" fmla="val 4090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169575" y="2637949"/>
            <a:ext cx="4291132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</p:sp>
      <p:sp>
        <p:nvSpPr>
          <p:cNvPr id="12" name="Shape 9"/>
          <p:cNvSpPr/>
          <p:nvPr/>
        </p:nvSpPr>
        <p:spPr>
          <a:xfrm>
            <a:off x="7022247" y="2368034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983" y="2514481"/>
            <a:ext cx="234196" cy="29277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387578" y="3148846"/>
            <a:ext cx="3855125" cy="610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de Datos Nutricional Integral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5387578" y="3875961"/>
            <a:ext cx="3855125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Desarrollar y mantener una base de datos robusta y actualizada con información nutricional detallada de una amplia variedad de alimentos.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9655850" y="2660809"/>
            <a:ext cx="4291251" cy="2682835"/>
          </a:xfrm>
          <a:prstGeom prst="roundRect">
            <a:avLst>
              <a:gd name="adj" fmla="val 4090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55850" y="2637949"/>
            <a:ext cx="4291251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</p:sp>
      <p:sp>
        <p:nvSpPr>
          <p:cNvPr id="18" name="Shape 14"/>
          <p:cNvSpPr/>
          <p:nvPr/>
        </p:nvSpPr>
        <p:spPr>
          <a:xfrm>
            <a:off x="11508641" y="2368034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377" y="2514481"/>
            <a:ext cx="234196" cy="29277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73853" y="3148846"/>
            <a:ext cx="3855244" cy="610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Sistema de Recomendaciones Inteligente</a:t>
            </a:r>
            <a:endParaRPr lang="en-US" sz="1900" dirty="0"/>
          </a:p>
        </p:txBody>
      </p:sp>
      <p:sp>
        <p:nvSpPr>
          <p:cNvPr id="21" name="Text 16"/>
          <p:cNvSpPr/>
          <p:nvPr/>
        </p:nvSpPr>
        <p:spPr>
          <a:xfrm>
            <a:off x="9873853" y="3875961"/>
            <a:ext cx="3855244" cy="1249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Crear un motor de recomendaciones para sugerir recetas y planes de alimentación personalizados según las necesidades del usuario.</a:t>
            </a:r>
            <a:endParaRPr lang="en-US" sz="1500" dirty="0"/>
          </a:p>
        </p:txBody>
      </p:sp>
      <p:sp>
        <p:nvSpPr>
          <p:cNvPr id="22" name="Shape 17"/>
          <p:cNvSpPr/>
          <p:nvPr/>
        </p:nvSpPr>
        <p:spPr>
          <a:xfrm>
            <a:off x="683300" y="5831562"/>
            <a:ext cx="6534269" cy="1752957"/>
          </a:xfrm>
          <a:prstGeom prst="roundRect">
            <a:avLst>
              <a:gd name="adj" fmla="val 6260"/>
            </a:avLst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683300" y="5808702"/>
            <a:ext cx="6534269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</p:sp>
      <p:sp>
        <p:nvSpPr>
          <p:cNvPr id="24" name="Shape 19"/>
          <p:cNvSpPr/>
          <p:nvPr/>
        </p:nvSpPr>
        <p:spPr>
          <a:xfrm>
            <a:off x="3657540" y="5538788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277" y="5685234"/>
            <a:ext cx="234196" cy="292775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901303" y="6319599"/>
            <a:ext cx="3520083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Chatbot Asistente Nutricional</a:t>
            </a:r>
            <a:endParaRPr lang="en-US" sz="1900" dirty="0"/>
          </a:p>
        </p:txBody>
      </p:sp>
      <p:sp>
        <p:nvSpPr>
          <p:cNvPr id="27" name="Text 21"/>
          <p:cNvSpPr/>
          <p:nvPr/>
        </p:nvSpPr>
        <p:spPr>
          <a:xfrm>
            <a:off x="901303" y="6741676"/>
            <a:ext cx="6098262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Integrar un chatbot inteligente para resolver dudas y ofrecer asesoramiento nutricional en tiempo real.</a:t>
            </a:r>
            <a:endParaRPr lang="en-US" sz="1500" dirty="0"/>
          </a:p>
        </p:txBody>
      </p:sp>
      <p:sp>
        <p:nvSpPr>
          <p:cNvPr id="28" name="Shape 22"/>
          <p:cNvSpPr/>
          <p:nvPr/>
        </p:nvSpPr>
        <p:spPr>
          <a:xfrm>
            <a:off x="7412712" y="5831562"/>
            <a:ext cx="6534388" cy="1752957"/>
          </a:xfrm>
          <a:prstGeom prst="roundRect">
            <a:avLst>
              <a:gd name="adj" fmla="val 6260"/>
            </a:avLst>
          </a:prstGeom>
          <a:solidFill>
            <a:srgbClr val="FFFFFF"/>
          </a:solidFill>
          <a:ln/>
        </p:spPr>
      </p:sp>
      <p:sp>
        <p:nvSpPr>
          <p:cNvPr id="29" name="Shape 23"/>
          <p:cNvSpPr/>
          <p:nvPr/>
        </p:nvSpPr>
        <p:spPr>
          <a:xfrm>
            <a:off x="7412712" y="5808702"/>
            <a:ext cx="6534388" cy="91440"/>
          </a:xfrm>
          <a:prstGeom prst="roundRect">
            <a:avLst>
              <a:gd name="adj" fmla="val 89684"/>
            </a:avLst>
          </a:prstGeom>
          <a:solidFill>
            <a:srgbClr val="4950BC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87072" y="5538788"/>
            <a:ext cx="585668" cy="585668"/>
          </a:xfrm>
          <a:prstGeom prst="roundRect">
            <a:avLst>
              <a:gd name="adj" fmla="val 156129"/>
            </a:avLst>
          </a:prstGeom>
          <a:solidFill>
            <a:srgbClr val="4950BC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2808" y="5685234"/>
            <a:ext cx="234196" cy="292775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30716" y="6319599"/>
            <a:ext cx="3477220" cy="305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Validación y Mejora Continua</a:t>
            </a:r>
            <a:endParaRPr lang="en-US" sz="1900" dirty="0"/>
          </a:p>
        </p:txBody>
      </p:sp>
      <p:sp>
        <p:nvSpPr>
          <p:cNvPr id="33" name="Text 26"/>
          <p:cNvSpPr/>
          <p:nvPr/>
        </p:nvSpPr>
        <p:spPr>
          <a:xfrm>
            <a:off x="7630716" y="6741676"/>
            <a:ext cx="6098381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Realizar pruebas de usuario exhaustivas para validar la usabilidad y efectividad de la aplicación, incorporando mejoras iterativas.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8245" y="478393"/>
            <a:ext cx="10333911" cy="434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Alcance del Proyecto: Construyendo el Futuro de la Nutrición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608886" y="1261110"/>
            <a:ext cx="13412629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se enfoca en la creación de un prototipo funcional que demuestre la viabilidad y el valor de nuestra propuesta.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8886" y="1891546"/>
            <a:ext cx="64941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 un prototipo funcional para demostración.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8886" y="2230636"/>
            <a:ext cx="64941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clave de módulos de IA y base de datos nutricional.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8886" y="2569726"/>
            <a:ext cx="64941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Diseño de una interfaz móvil amigable y accesible para todos los usuarios.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8886" y="2908816"/>
            <a:ext cx="6494145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Foco en la identificación de alimentos y recomendaciones básicas.</a:t>
            </a:r>
            <a:endParaRPr lang="en-US" sz="13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4989" y="1930598"/>
            <a:ext cx="6494145" cy="64941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4002" y="579596"/>
            <a:ext cx="7742277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Metodología de Trabajo: Agilidad y Colaboración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2453" y="1315641"/>
            <a:ext cx="1348549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Adoptamos una metodología de desarrollo ágil, tipo Scrum, para asegurar flexibilidad, eficiencia y adaptación a las necesidades cambiantes del proyecto.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453" y="1761292"/>
            <a:ext cx="817840" cy="9814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53766" y="1924764"/>
            <a:ext cx="204466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Análisis y Diseño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553766" y="2278380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Definición de requisitos y estructura inicial.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53" y="2742724"/>
            <a:ext cx="817840" cy="9814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53766" y="2906197"/>
            <a:ext cx="204466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Desarrollo IA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553766" y="3259812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Entrenamiento del modelo de visión por computadora.</a:t>
            </a:r>
            <a:endParaRPr lang="en-US" sz="12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3" y="3724156"/>
            <a:ext cx="817840" cy="9814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53766" y="3887629"/>
            <a:ext cx="2900243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Integración de Base de Datos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553766" y="4241244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Carga y estructuración de información nutricional.</a:t>
            </a:r>
            <a:endParaRPr lang="en-US" sz="12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3" y="4705588"/>
            <a:ext cx="817840" cy="9814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53766" y="4869061"/>
            <a:ext cx="2791778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Motor de Recomendaciones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553766" y="5222677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del algoritmo de personalización.</a:t>
            </a:r>
            <a:endParaRPr lang="en-US" sz="12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3" y="5687020"/>
            <a:ext cx="817840" cy="98143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53766" y="5850493"/>
            <a:ext cx="2044660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Chatbot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553766" y="6204109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Implementación de la interacción conversacional.</a:t>
            </a:r>
            <a:endParaRPr lang="en-US" sz="12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53" y="6668453"/>
            <a:ext cx="817840" cy="981432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553766" y="6831925"/>
            <a:ext cx="2094667" cy="255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Pruebas y Validación</a:t>
            </a:r>
            <a:endParaRPr lang="en-US" sz="1600" dirty="0"/>
          </a:p>
        </p:txBody>
      </p:sp>
      <p:sp>
        <p:nvSpPr>
          <p:cNvPr id="21" name="Text 13"/>
          <p:cNvSpPr/>
          <p:nvPr/>
        </p:nvSpPr>
        <p:spPr>
          <a:xfrm>
            <a:off x="1553766" y="7185541"/>
            <a:ext cx="12504182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Asegurando la calidad y experiencia del usuario.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17413" y="648772"/>
            <a:ext cx="83954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Cronograma del Proyecto: Hitos Clave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693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Nuestra hoja de ruta establece fases claras con responsables definidos para asegurar el cumplimiento de objetivos.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287429"/>
            <a:ext cx="13042821" cy="5293281"/>
          </a:xfrm>
          <a:prstGeom prst="roundRect">
            <a:avLst>
              <a:gd name="adj" fmla="val 18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29504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243875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Actividad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9108" y="243875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Duración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243875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Responsable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243875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Hito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2945368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308907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Análisis y Diseño Inicial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289108" y="308907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semanas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308907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Equipo Completo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3089077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Especificaciones Validadas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39585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41022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Módulo IA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4289108" y="41022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 semanas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1022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Nicolás Cortés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1022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Identificación Funcional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6089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47526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Desarrollo DB Nutricional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289108" y="47526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semanas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47526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Benjamín Díaz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47526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Datos Operativos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259229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5402937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Motor de Recomendaciones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4289108" y="54029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semanas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5402937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Nicolás Cortés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5402937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Recomendaciones Básicas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801410" y="62724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28462" y="641615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Integración Chatbot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4289108" y="641615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semanas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7545943" y="641615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Benjamín Díaz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0802779" y="641615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 Interactivo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801410" y="69227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28462" y="70664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Pruebas y Ajustes Finales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4289108" y="70664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 semanas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7545943" y="706647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Equipo Completo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0802779" y="706647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Prototipo Listo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906780"/>
            <a:ext cx="13042821" cy="57978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9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1764" y="435888"/>
            <a:ext cx="5446752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Arquitectura del Sistema NutriScan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54831" y="1149072"/>
            <a:ext cx="13520737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NutriScan está diseñado con una arquitectura modular para garantizar escalabilidad, eficiencia y facilidad de mantenimiento.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831" y="1580793"/>
            <a:ext cx="13520737" cy="767846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45" y="5519912"/>
            <a:ext cx="402914" cy="4029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82583" y="7320432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Interfaz Móvil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875139" y="7805607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Entrada y visualización del usuario</a:t>
            </a:r>
            <a:endParaRPr lang="en-US" sz="10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97" y="4942403"/>
            <a:ext cx="402914" cy="4029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13495" y="2429858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Módulo Visión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3306052" y="2915033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Reconocimiento de alimentos e imágenes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5790686" y="7320432"/>
            <a:ext cx="3021852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Base Datos</a:t>
            </a:r>
            <a:endParaRPr lang="en-US" sz="1350" dirty="0"/>
          </a:p>
        </p:txBody>
      </p:sp>
      <p:sp>
        <p:nvSpPr>
          <p:cNvPr id="12" name="Text 7"/>
          <p:cNvSpPr/>
          <p:nvPr/>
        </p:nvSpPr>
        <p:spPr>
          <a:xfrm>
            <a:off x="5683242" y="7805607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Información nutricional y perfiles</a:t>
            </a:r>
            <a:endParaRPr lang="en-US" sz="10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400" y="4942403"/>
            <a:ext cx="402914" cy="4029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21599" y="2429858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Motor Recomend.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8114155" y="2915033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 sugerencias personalizadas</a:t>
            </a:r>
            <a:endParaRPr lang="en-US" sz="1050" dirty="0"/>
          </a:p>
        </p:txBody>
      </p:sp>
      <p:sp>
        <p:nvSpPr>
          <p:cNvPr id="16" name="Text 10"/>
          <p:cNvSpPr/>
          <p:nvPr/>
        </p:nvSpPr>
        <p:spPr>
          <a:xfrm>
            <a:off x="10625650" y="7320432"/>
            <a:ext cx="3021853" cy="377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Chatbot Inteligente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10518206" y="7805607"/>
            <a:ext cx="3236740" cy="604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Interacción conversacional y soporte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2025-09-11T21:23:19Z</dcterms:created>
  <dcterms:modified xsi:type="dcterms:W3CDTF">2025-09-11T21:23:19Z</dcterms:modified>
</cp:coreProperties>
</file>